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40carport.de/index.html" TargetMode="External"/><Relationship Id="rId3" Type="http://schemas.openxmlformats.org/officeDocument/2006/relationships/hyperlink" Target="https://azure.040carport.de/hausbau-1/carport-am-haus-oder-freistehend-die-richtige-position-f-r-ihr-grundst-9642f7c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Carport-Fundament planen: Von der Bodenprüfung bis zur Stützenverankerung</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am Haus oder freistehend: Die richtige Position für Ihr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